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F4C4-8512-44C0-8655-AFF22EE27129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CEC3-EE77-44C8-A27E-67F12AD5D5B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F4C4-8512-44C0-8655-AFF22EE27129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CEC3-EE77-44C8-A27E-67F12AD5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F4C4-8512-44C0-8655-AFF22EE27129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CEC3-EE77-44C8-A27E-67F12AD5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F4C4-8512-44C0-8655-AFF22EE27129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CEC3-EE77-44C8-A27E-67F12AD5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F4C4-8512-44C0-8655-AFF22EE27129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038CEC3-EE77-44C8-A27E-67F12AD5D5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F4C4-8512-44C0-8655-AFF22EE27129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CEC3-EE77-44C8-A27E-67F12AD5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F4C4-8512-44C0-8655-AFF22EE27129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CEC3-EE77-44C8-A27E-67F12AD5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F4C4-8512-44C0-8655-AFF22EE27129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CEC3-EE77-44C8-A27E-67F12AD5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F4C4-8512-44C0-8655-AFF22EE27129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CEC3-EE77-44C8-A27E-67F12AD5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F4C4-8512-44C0-8655-AFF22EE27129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CEC3-EE77-44C8-A27E-67F12AD5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F4C4-8512-44C0-8655-AFF22EE27129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CEC3-EE77-44C8-A27E-67F12AD5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09F4C4-8512-44C0-8655-AFF22EE27129}" type="datetimeFigureOut">
              <a:rPr lang="ru-RU" smtClean="0"/>
              <a:t>07.08.2012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38CEC3-EE77-44C8-A27E-67F12AD5D5B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Тема урока</a:t>
            </a:r>
            <a:endParaRPr lang="ru-RU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208912" cy="4680520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endParaRPr lang="ru-RU" sz="1600" dirty="0" smtClean="0"/>
          </a:p>
          <a:p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Повторение изученного в 5 классе.</a:t>
            </a:r>
          </a:p>
          <a:p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Фонетика. </a:t>
            </a:r>
            <a:r>
              <a:rPr lang="ru-RU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О</a:t>
            </a:r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рфоэпия.</a:t>
            </a:r>
          </a:p>
          <a:p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Орфография.</a:t>
            </a:r>
          </a:p>
          <a:p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Словообразование.</a:t>
            </a:r>
          </a:p>
          <a:p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Лексика.</a:t>
            </a:r>
          </a:p>
          <a:p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Морфология.</a:t>
            </a:r>
          </a:p>
          <a:p>
            <a:r>
              <a:rPr lang="ru-RU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С</a:t>
            </a:r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интаксис.</a:t>
            </a:r>
          </a:p>
          <a:p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Пунктуация.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60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Морфология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Среди названных грамматических категорий: </a:t>
            </a:r>
            <a:r>
              <a:rPr lang="ru-RU" b="1" i="1" dirty="0" smtClean="0"/>
              <a:t>начальная форма, род, время, склонение, разряд, наклонение, число, одушевленность, спряжение, вид, падеж, возвратность, собственное или нарицательное, лицо </a:t>
            </a:r>
            <a:r>
              <a:rPr lang="ru-RU" i="1" dirty="0" smtClean="0"/>
              <a:t>-   </a:t>
            </a:r>
            <a:r>
              <a:rPr lang="ru-RU" dirty="0" smtClean="0"/>
              <a:t>выберите характерные для:</a:t>
            </a:r>
          </a:p>
          <a:p>
            <a:r>
              <a:rPr lang="ru-RU" dirty="0" smtClean="0"/>
              <a:t>Имени существительного- </a:t>
            </a:r>
          </a:p>
          <a:p>
            <a:r>
              <a:rPr lang="ru-RU" dirty="0" smtClean="0"/>
              <a:t>Имени прилагательного-</a:t>
            </a:r>
          </a:p>
          <a:p>
            <a:r>
              <a:rPr lang="ru-RU" dirty="0" smtClean="0"/>
              <a:t>Глагола-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02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 smtClean="0"/>
              <a:t>    Соберите рассыпанное предложение.</a:t>
            </a:r>
            <a:r>
              <a:rPr lang="ru-RU" sz="2400" dirty="0" smtClean="0"/>
              <a:t> </a:t>
            </a:r>
          </a:p>
          <a:p>
            <a:pPr marL="137160" indent="0">
              <a:buNone/>
            </a:pPr>
            <a:r>
              <a:rPr lang="ru-RU" sz="2400" i="1" dirty="0" smtClean="0"/>
              <a:t>Ладошки и щёчки, всё лето, солнцу, спинки и животики, подставляли, свои, листья.</a:t>
            </a:r>
          </a:p>
          <a:p>
            <a:pPr marL="137160" indent="0">
              <a:buNone/>
            </a:pPr>
            <a:r>
              <a:rPr lang="ru-RU" sz="2600" dirty="0" smtClean="0"/>
              <a:t>    Исправьте ошибки  в употреблении форм слова.</a:t>
            </a:r>
          </a:p>
          <a:p>
            <a:pPr marL="137160" indent="0">
              <a:buNone/>
            </a:pPr>
            <a:r>
              <a:rPr lang="ru-RU" sz="2400" i="1" dirty="0" smtClean="0"/>
              <a:t>Я лягу на тафту, а вы </a:t>
            </a:r>
            <a:r>
              <a:rPr lang="ru-RU" sz="2400" i="1" dirty="0" err="1" smtClean="0"/>
              <a:t>ляжьте</a:t>
            </a:r>
            <a:r>
              <a:rPr lang="ru-RU" sz="2400" i="1" dirty="0" smtClean="0"/>
              <a:t> на диван. Роза более красивее выглядит, чем ромашка. Письмо пришло на моё </a:t>
            </a:r>
            <a:r>
              <a:rPr lang="ru-RU" sz="2400" i="1" dirty="0" err="1" smtClean="0"/>
              <a:t>фамилие</a:t>
            </a:r>
            <a:r>
              <a:rPr lang="ru-RU" sz="2400" i="1" dirty="0" smtClean="0"/>
              <a:t>.  Ко дню рождению друзья приготовили мне подарок. Врач Петрова уехал в командировку.</a:t>
            </a:r>
          </a:p>
          <a:p>
            <a:pPr marL="137160" indent="0">
              <a:buNone/>
            </a:pPr>
            <a:r>
              <a:rPr lang="ru-RU" sz="2600" dirty="0" smtClean="0"/>
              <a:t>    Проведите  синтаксический разбор простого предложения</a:t>
            </a:r>
            <a:r>
              <a:rPr lang="ru-RU" sz="2400" dirty="0" smtClean="0"/>
              <a:t>.</a:t>
            </a:r>
          </a:p>
          <a:p>
            <a:pPr marL="137160" indent="0">
              <a:buNone/>
            </a:pPr>
            <a:r>
              <a:rPr lang="ru-RU" sz="2400" i="1" dirty="0" smtClean="0"/>
              <a:t>Умная книга научит тебя многому доброте честности справедливости.</a:t>
            </a:r>
          </a:p>
          <a:p>
            <a:pPr marL="137160" indent="0">
              <a:buNone/>
            </a:pPr>
            <a:endParaRPr lang="ru-RU" sz="2400" dirty="0" smtClean="0"/>
          </a:p>
          <a:p>
            <a:pPr marL="13716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2765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Пунктуация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/>
              <a:t>   Расставьте недостающие знаки препинания и нарисуйте схемы предложений.</a:t>
            </a:r>
          </a:p>
          <a:p>
            <a:pPr marL="137160" indent="0">
              <a:buNone/>
            </a:pPr>
            <a:r>
              <a:rPr lang="ru-RU" i="1" dirty="0" smtClean="0"/>
              <a:t>   Стройные к…</a:t>
            </a:r>
            <a:r>
              <a:rPr lang="ru-RU" i="1" dirty="0" err="1" smtClean="0"/>
              <a:t>сяки</a:t>
            </a:r>
            <a:r>
              <a:rPr lang="ru-RU" i="1" dirty="0" smtClean="0"/>
              <a:t> журавлей пот…</a:t>
            </a:r>
            <a:r>
              <a:rPr lang="ru-RU" i="1" dirty="0" err="1" smtClean="0"/>
              <a:t>янулись</a:t>
            </a:r>
            <a:r>
              <a:rPr lang="ru-RU" i="1" dirty="0" smtClean="0"/>
              <a:t> в д…</a:t>
            </a:r>
            <a:r>
              <a:rPr lang="ru-RU" i="1" dirty="0" err="1" smtClean="0"/>
              <a:t>лекие</a:t>
            </a:r>
            <a:r>
              <a:rPr lang="ru-RU" i="1" dirty="0" smtClean="0"/>
              <a:t> страны. Покружились они над п…</a:t>
            </a:r>
            <a:r>
              <a:rPr lang="ru-RU" i="1" dirty="0" err="1" smtClean="0"/>
              <a:t>лями</a:t>
            </a:r>
            <a:r>
              <a:rPr lang="ru-RU" i="1" dirty="0" smtClean="0"/>
              <a:t> л…сами и гор…</a:t>
            </a:r>
            <a:r>
              <a:rPr lang="ru-RU" i="1" dirty="0" err="1" smtClean="0"/>
              <a:t>дами</a:t>
            </a:r>
            <a:r>
              <a:rPr lang="ru-RU" i="1" dirty="0" smtClean="0"/>
              <a:t>. На отдых ост…</a:t>
            </a:r>
            <a:r>
              <a:rPr lang="ru-RU" i="1" dirty="0" err="1" smtClean="0"/>
              <a:t>новились</a:t>
            </a:r>
            <a:r>
              <a:rPr lang="ru-RU" i="1" dirty="0" smtClean="0"/>
              <a:t> в лесу. Но вот </a:t>
            </a:r>
            <a:r>
              <a:rPr lang="ru-RU" i="1" dirty="0" err="1" smtClean="0"/>
              <a:t>пок</a:t>
            </a:r>
            <a:r>
              <a:rPr lang="ru-RU" i="1" dirty="0" smtClean="0"/>
              <a:t>…</a:t>
            </a:r>
            <a:r>
              <a:rPr lang="ru-RU" i="1" dirty="0" err="1" smtClean="0"/>
              <a:t>залась</a:t>
            </a:r>
            <a:r>
              <a:rPr lang="ru-RU" i="1" dirty="0" smtClean="0"/>
              <a:t> ранняя зорька и журавли опять </a:t>
            </a:r>
            <a:r>
              <a:rPr lang="ru-RU" i="1" dirty="0" err="1" smtClean="0"/>
              <a:t>отпр</a:t>
            </a:r>
            <a:r>
              <a:rPr lang="ru-RU" i="1" dirty="0" smtClean="0"/>
              <a:t>…</a:t>
            </a:r>
            <a:r>
              <a:rPr lang="ru-RU" i="1" dirty="0" err="1" smtClean="0"/>
              <a:t>вляютс</a:t>
            </a:r>
            <a:r>
              <a:rPr lang="ru-RU" i="1" dirty="0" smtClean="0"/>
              <a:t> в путь. С неба слышим их </a:t>
            </a:r>
            <a:r>
              <a:rPr lang="ru-RU" i="1" dirty="0" err="1" smtClean="0"/>
              <a:t>пр</a:t>
            </a:r>
            <a:r>
              <a:rPr lang="ru-RU" i="1" dirty="0" smtClean="0"/>
              <a:t>…</a:t>
            </a:r>
            <a:r>
              <a:rPr lang="ru-RU" i="1" dirty="0" err="1" smtClean="0"/>
              <a:t>щальные</a:t>
            </a:r>
            <a:r>
              <a:rPr lang="ru-RU" i="1" dirty="0" smtClean="0"/>
              <a:t> г…</a:t>
            </a:r>
            <a:r>
              <a:rPr lang="ru-RU" i="1" dirty="0" err="1" smtClean="0"/>
              <a:t>лоса</a:t>
            </a:r>
            <a:r>
              <a:rPr lang="ru-RU" i="1" dirty="0" smtClean="0"/>
              <a:t>. Так и хочется крикнуть им  вслед (До)свидания журавли! </a:t>
            </a:r>
          </a:p>
          <a:p>
            <a:pPr marL="137160" indent="0">
              <a:buNone/>
            </a:pPr>
            <a:r>
              <a:rPr lang="ru-RU" i="1" dirty="0" smtClean="0"/>
              <a:t>    Мы знаем  что весною опять  услышим их родное курлыканье.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4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 работа.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49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Фонетика. Орфоэпия.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sz="2000" b="1" dirty="0" smtClean="0"/>
              <a:t>        Найдите слова, в которых  присутствуют только звонкие согласные звуки.</a:t>
            </a:r>
          </a:p>
          <a:p>
            <a:pPr marL="137160" indent="0">
              <a:buNone/>
            </a:pPr>
            <a:endParaRPr lang="ru-RU" sz="2000" b="1" dirty="0" smtClean="0"/>
          </a:p>
          <a:p>
            <a:pPr marL="137160" indent="0">
              <a:buNone/>
            </a:pPr>
            <a:r>
              <a:rPr lang="ru-RU" sz="2000" i="1" dirty="0" smtClean="0"/>
              <a:t>Язык, дверь, ёлка, партер, дождь,</a:t>
            </a:r>
          </a:p>
          <a:p>
            <a:pPr marL="137160" indent="0">
              <a:buNone/>
            </a:pPr>
            <a:r>
              <a:rPr lang="ru-RU" sz="2000" i="1" dirty="0" smtClean="0"/>
              <a:t>Юлий, роман, жалюзи, магнолия.</a:t>
            </a:r>
          </a:p>
          <a:p>
            <a:pPr marL="137160" indent="0">
              <a:buNone/>
            </a:pPr>
            <a:endParaRPr lang="ru-RU" sz="2000" i="1" dirty="0" smtClean="0"/>
          </a:p>
          <a:p>
            <a:pPr marL="137160" indent="0">
              <a:buNone/>
            </a:pPr>
            <a:r>
              <a:rPr lang="ru-RU" sz="2000" b="1" dirty="0" smtClean="0"/>
              <a:t>        Среди этих слов найдите такие, в которых звуков больше, чем букв.</a:t>
            </a:r>
          </a:p>
          <a:p>
            <a:pPr marL="137160" indent="0">
              <a:buNone/>
            </a:pPr>
            <a:endParaRPr lang="ru-RU" sz="2000" b="1" dirty="0" smtClean="0"/>
          </a:p>
          <a:p>
            <a:pPr marL="13716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</a:t>
            </a:r>
            <a:r>
              <a:rPr lang="ru-RU" sz="2000" b="1" dirty="0" smtClean="0"/>
              <a:t>Затранскрибируйте  слова:</a:t>
            </a:r>
          </a:p>
          <a:p>
            <a:pPr marL="137160" indent="0">
              <a:buNone/>
            </a:pPr>
            <a:r>
              <a:rPr lang="ru-RU" sz="2000" i="1" dirty="0" smtClean="0"/>
              <a:t>Язык, дождь, магнолия. </a:t>
            </a:r>
          </a:p>
          <a:p>
            <a:pPr marL="137160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</a:t>
            </a:r>
          </a:p>
          <a:p>
            <a:pPr marL="137160" indent="0">
              <a:buNone/>
            </a:pPr>
            <a:r>
              <a:rPr lang="ru-RU" sz="1800" i="1" dirty="0"/>
              <a:t> </a:t>
            </a:r>
            <a:r>
              <a:rPr lang="ru-RU" sz="1800" i="1" dirty="0" smtClean="0"/>
              <a:t>        </a:t>
            </a:r>
          </a:p>
          <a:p>
            <a:pPr marL="13716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</a:t>
            </a:r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Правильно произнесите слова:</a:t>
            </a:r>
            <a:endParaRPr lang="ru-RU" dirty="0" smtClean="0"/>
          </a:p>
          <a:p>
            <a:pPr marL="137160" indent="0">
              <a:buNone/>
            </a:pPr>
            <a:r>
              <a:rPr lang="ru-RU" i="1" dirty="0" err="1" smtClean="0"/>
              <a:t>Алфавит,дефис,завидно,баловать,квартал</a:t>
            </a:r>
            <a:r>
              <a:rPr lang="ru-RU" i="1" dirty="0" smtClean="0"/>
              <a:t>, лошадь, </a:t>
            </a:r>
            <a:r>
              <a:rPr lang="ru-RU" i="1" dirty="0" err="1" smtClean="0"/>
              <a:t>облегчить,портфель,свекла</a:t>
            </a:r>
            <a:r>
              <a:rPr lang="ru-RU" i="1" dirty="0" smtClean="0"/>
              <a:t>, украинский, </a:t>
            </a:r>
            <a:r>
              <a:rPr lang="ru-RU" i="1" dirty="0" err="1" smtClean="0"/>
              <a:t>торты,цыган,яичница</a:t>
            </a:r>
            <a:r>
              <a:rPr lang="ru-RU" i="1" dirty="0" smtClean="0"/>
              <a:t>.</a:t>
            </a:r>
          </a:p>
          <a:p>
            <a:endParaRPr lang="ru-RU" i="1" dirty="0" smtClean="0"/>
          </a:p>
          <a:p>
            <a:r>
              <a:rPr lang="ru-RU" sz="2200" b="1" dirty="0" smtClean="0"/>
              <a:t>Проставьте ударения.</a:t>
            </a:r>
          </a:p>
          <a:p>
            <a:r>
              <a:rPr lang="ru-RU" sz="2200" b="1" dirty="0" smtClean="0"/>
              <a:t>Проведите орфоэпический разбор слов:</a:t>
            </a:r>
          </a:p>
          <a:p>
            <a:pPr marL="137160" indent="0">
              <a:buNone/>
            </a:pPr>
            <a:r>
              <a:rPr lang="ru-RU" sz="2200" b="1" i="1" dirty="0" smtClean="0"/>
              <a:t> дефис, лошадь, яичница.</a:t>
            </a:r>
            <a:endParaRPr lang="ru-RU" sz="2200" b="1" i="1" dirty="0"/>
          </a:p>
        </p:txBody>
      </p:sp>
    </p:spTree>
    <p:extLst>
      <p:ext uri="{BB962C8B-B14F-4D97-AF65-F5344CB8AC3E}">
        <p14:creationId xmlns:p14="http://schemas.microsoft.com/office/powerpoint/2010/main" val="111698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рфография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256229"/>
              </p:ext>
            </p:extLst>
          </p:nvPr>
        </p:nvGraphicFramePr>
        <p:xfrm>
          <a:off x="323528" y="1484784"/>
          <a:ext cx="8229600" cy="41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954480"/>
                <a:gridCol w="1512168"/>
                <a:gridCol w="1471112"/>
                <a:gridCol w="164592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Проверяемые</a:t>
                      </a:r>
                    </a:p>
                    <a:p>
                      <a:r>
                        <a:rPr lang="ru-RU" dirty="0" smtClean="0"/>
                        <a:t>гласные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Непроверяемые гласные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Чередующиеся гласные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О-Ё после</a:t>
                      </a:r>
                    </a:p>
                    <a:p>
                      <a:r>
                        <a:rPr lang="ru-RU" dirty="0" smtClean="0"/>
                        <a:t>шипящих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И-Ы после шипящих и Ц</a:t>
                      </a:r>
                      <a:endParaRPr lang="ru-RU" dirty="0"/>
                    </a:p>
                  </a:txBody>
                  <a:tcPr/>
                </a:tc>
              </a:tr>
              <a:tr h="86446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Скр</a:t>
                      </a:r>
                      <a:r>
                        <a:rPr lang="ru-RU" dirty="0" smtClean="0"/>
                        <a:t>…</a:t>
                      </a:r>
                      <a:r>
                        <a:rPr lang="ru-RU" dirty="0" err="1" smtClean="0"/>
                        <a:t>пучий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К…</a:t>
                      </a:r>
                      <a:r>
                        <a:rPr lang="ru-RU" dirty="0" err="1" smtClean="0"/>
                        <a:t>никулы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Разг</a:t>
                      </a:r>
                      <a:r>
                        <a:rPr lang="ru-RU" dirty="0" smtClean="0"/>
                        <a:t>…</a:t>
                      </a:r>
                      <a:r>
                        <a:rPr lang="ru-RU" dirty="0" err="1" smtClean="0"/>
                        <a:t>реться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Ж…</a:t>
                      </a:r>
                      <a:r>
                        <a:rPr lang="ru-RU" dirty="0" err="1" smtClean="0"/>
                        <a:t>лудь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Ц…фра</a:t>
                      </a:r>
                      <a:endParaRPr lang="ru-RU" dirty="0"/>
                    </a:p>
                  </a:txBody>
                  <a:tcPr/>
                </a:tc>
              </a:tr>
              <a:tr h="8644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4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4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68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Орфография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620439"/>
              </p:ext>
            </p:extLst>
          </p:nvPr>
        </p:nvGraphicFramePr>
        <p:xfrm>
          <a:off x="467544" y="1556792"/>
          <a:ext cx="8373616" cy="475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216"/>
                <a:gridCol w="2743200"/>
                <a:gridCol w="2743200"/>
              </a:tblGrid>
              <a:tr h="950506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Проверяемые согласные</a:t>
                      </a:r>
                    </a:p>
                    <a:p>
                      <a:r>
                        <a:rPr lang="ru-RU" dirty="0" smtClean="0"/>
                        <a:t>(парные согласные)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Непроверяемые  согласные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Непроизносимые</a:t>
                      </a:r>
                    </a:p>
                    <a:p>
                      <a:r>
                        <a:rPr lang="ru-RU" dirty="0" smtClean="0"/>
                        <a:t>Согласные</a:t>
                      </a:r>
                      <a:endParaRPr lang="ru-RU" dirty="0"/>
                    </a:p>
                  </a:txBody>
                  <a:tcPr/>
                </a:tc>
              </a:tr>
              <a:tr h="950506">
                <a:tc>
                  <a:txBody>
                    <a:bodyPr/>
                    <a:lstStyle/>
                    <a:p>
                      <a:r>
                        <a:rPr lang="ru-RU" dirty="0" smtClean="0"/>
                        <a:t>Ло…ка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Э…замен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Звез</a:t>
                      </a:r>
                      <a:r>
                        <a:rPr lang="ru-RU" dirty="0" smtClean="0"/>
                        <a:t>…</a:t>
                      </a:r>
                      <a:r>
                        <a:rPr lang="ru-RU" dirty="0" err="1" smtClean="0"/>
                        <a:t>ный</a:t>
                      </a:r>
                      <a:endParaRPr lang="ru-RU" dirty="0"/>
                    </a:p>
                  </a:txBody>
                  <a:tcPr/>
                </a:tc>
              </a:tr>
              <a:tr h="95050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050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050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33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приставок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601253"/>
              </p:ext>
            </p:extLst>
          </p:nvPr>
        </p:nvGraphicFramePr>
        <p:xfrm>
          <a:off x="323528" y="2060848"/>
          <a:ext cx="8229600" cy="451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32656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Единообразное написание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Написание в зависимости от произношения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Написание в зависимости от значения слова.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008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Распределите слова </a:t>
                      </a:r>
                    </a:p>
                    <a:p>
                      <a:r>
                        <a:rPr lang="ru-RU" dirty="0" smtClean="0"/>
                        <a:t> непроглядная тьма, </a:t>
                      </a:r>
                    </a:p>
                    <a:p>
                      <a:r>
                        <a:rPr lang="ru-RU" dirty="0" smtClean="0"/>
                        <a:t>сгореть дотла, взвилась к небу, прибежала вовремя, ослабнет к вечеру, ворвалась в окно, перескочила через порог,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по</a:t>
                      </a:r>
                    </a:p>
                    <a:p>
                      <a:r>
                        <a:rPr lang="ru-RU" dirty="0" smtClean="0"/>
                        <a:t>  рассыпанные</a:t>
                      </a:r>
                      <a:r>
                        <a:rPr lang="ru-RU" baseline="0" dirty="0" smtClean="0"/>
                        <a:t> огни звезд, пришедшая оттепель, безводная степь, сдать в архив, присесть на краешек, раздолье вод, соединить   провода,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колонкам:</a:t>
                      </a:r>
                    </a:p>
                    <a:p>
                      <a:r>
                        <a:rPr lang="ru-RU" i="0" dirty="0" smtClean="0"/>
                        <a:t>премилый щенок, пришкольный участок, вспыхнуть на горизонте, преодолеть боль, престарелый</a:t>
                      </a:r>
                      <a:r>
                        <a:rPr lang="ru-RU" i="0" baseline="0" dirty="0" smtClean="0"/>
                        <a:t> возраст.</a:t>
                      </a:r>
                      <a:endParaRPr lang="ru-RU" i="0" dirty="0" smtClean="0"/>
                    </a:p>
                    <a:p>
                      <a:endParaRPr lang="ru-RU" i="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4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окончаний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7091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Program Files\Microsoft Office\MEDIA\CAGCAT10\j02333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2896"/>
            <a:ext cx="2880319" cy="286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Microsoft Office\MEDIA\CAGCAT10\j029215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324" y="2492895"/>
            <a:ext cx="3024336" cy="286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97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Написание не с именами существительными, прилагательными, глаголами.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916832"/>
            <a:ext cx="2818656" cy="4209331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НЕ с существительными, прилагательными:</a:t>
            </a:r>
          </a:p>
          <a:p>
            <a:r>
              <a:rPr lang="ru-RU" sz="1600" dirty="0" smtClean="0"/>
              <a:t>Слитно:</a:t>
            </a:r>
          </a:p>
          <a:p>
            <a:r>
              <a:rPr lang="ru-RU" sz="1600" dirty="0" smtClean="0"/>
              <a:t>1.</a:t>
            </a:r>
          </a:p>
          <a:p>
            <a:r>
              <a:rPr lang="ru-RU" sz="1600" dirty="0" smtClean="0"/>
              <a:t>2.</a:t>
            </a:r>
          </a:p>
          <a:p>
            <a:r>
              <a:rPr lang="ru-RU" sz="1600" dirty="0" smtClean="0"/>
              <a:t>Раздельно:</a:t>
            </a:r>
          </a:p>
          <a:p>
            <a:r>
              <a:rPr lang="ru-RU" sz="1600" dirty="0" smtClean="0"/>
              <a:t>1.</a:t>
            </a:r>
          </a:p>
          <a:p>
            <a:r>
              <a:rPr lang="ru-RU" sz="1600" dirty="0" smtClean="0"/>
              <a:t>2.</a:t>
            </a:r>
          </a:p>
          <a:p>
            <a:r>
              <a:rPr lang="ru-RU" sz="1600" dirty="0" smtClean="0"/>
              <a:t>НЕ с глаголами:</a:t>
            </a:r>
          </a:p>
          <a:p>
            <a:r>
              <a:rPr lang="ru-RU" sz="1600" dirty="0" smtClean="0"/>
              <a:t>Слитно: нездоровится, ненавидеть, негодовать, недоумевать, недомогать, недостает(знаний), нежиться, недолюбливать, неймется, несдобровать.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Сила с (не)правдою  (не)уживается, жертва (не)правдою (не)вызывается. Ленский  сердцем был милый (не)вежда. Опять  (не)зримые усилья, опять (не)видимые крылья приносят северу тепло. Холодной скорби (не)измерить, ты на туманном берегу. Но (не)любить тебя, (не)верить- я научиться (не)могу. </a:t>
            </a:r>
            <a:r>
              <a:rPr lang="ru-RU" sz="2400" dirty="0" err="1" smtClean="0"/>
              <a:t>Возвратясь</a:t>
            </a:r>
            <a:r>
              <a:rPr lang="ru-RU" sz="2400" dirty="0" smtClean="0"/>
              <a:t> домой, я заметил, что мне чего-то (не)достает. (Не) к городу и (не)к селу – езжай, мой сын, в свою страну. В темноте (не)</a:t>
            </a:r>
            <a:r>
              <a:rPr lang="ru-RU" sz="2400" dirty="0" err="1" smtClean="0"/>
              <a:t>настного</a:t>
            </a:r>
            <a:r>
              <a:rPr lang="ru-RU" sz="2400" dirty="0" smtClean="0"/>
              <a:t> осеннего вечера идет   кипучая сутолока. Мы перешли (не)большую, но глубокую речку.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922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Словообразование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672976"/>
              </p:ext>
            </p:extLst>
          </p:nvPr>
        </p:nvGraphicFramePr>
        <p:xfrm>
          <a:off x="611560" y="1484784"/>
          <a:ext cx="822960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64096">
                <a:tc>
                  <a:txBody>
                    <a:bodyPr/>
                    <a:lstStyle/>
                    <a:p>
                      <a:r>
                        <a:rPr lang="ru-RU" dirty="0" smtClean="0"/>
                        <a:t>С помощью  приставок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помощью суффиксов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Объединение частей разных </a:t>
                      </a:r>
                      <a:r>
                        <a:rPr lang="ru-RU" baseline="0" dirty="0" smtClean="0"/>
                        <a:t> слов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Березовый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Счастливчик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Преподаватель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Нехороший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Самосвал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Пешеход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Перевозить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Подбородок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Котята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Птицефабрика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Плечистый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Подоконник</a:t>
                      </a:r>
                      <a:endParaRPr lang="ru-RU" dirty="0"/>
                    </a:p>
                  </a:txBody>
                  <a:tcPr/>
                </a:tc>
              </a:tr>
              <a:tr h="2045032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безделица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оторвать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секундомер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33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Лексика</a:t>
            </a:r>
            <a:endParaRPr lang="ru-RU" dirty="0"/>
          </a:p>
        </p:txBody>
      </p:sp>
      <p:pic>
        <p:nvPicPr>
          <p:cNvPr id="102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340769"/>
            <a:ext cx="259228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15086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141" y="1340769"/>
            <a:ext cx="221100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892" y="1628801"/>
            <a:ext cx="24545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49080"/>
            <a:ext cx="295232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142" y="4149080"/>
            <a:ext cx="221100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263" y="4149080"/>
            <a:ext cx="2581208" cy="2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67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350</TotalTime>
  <Words>636</Words>
  <Application>Microsoft Office PowerPoint</Application>
  <PresentationFormat>Экран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Тема урока</vt:lpstr>
      <vt:lpstr>Фонетика. Орфоэпия.</vt:lpstr>
      <vt:lpstr>Орфография</vt:lpstr>
      <vt:lpstr>Орфография</vt:lpstr>
      <vt:lpstr>Правописание приставок</vt:lpstr>
      <vt:lpstr>Правописание окончаний</vt:lpstr>
      <vt:lpstr>Написание не с именами существительными, прилагательными, глаголами.</vt:lpstr>
      <vt:lpstr> Словообразование </vt:lpstr>
      <vt:lpstr>Лексика</vt:lpstr>
      <vt:lpstr>Морфология</vt:lpstr>
      <vt:lpstr>Синтаксис</vt:lpstr>
      <vt:lpstr>Пунктуация</vt:lpstr>
      <vt:lpstr>Самостоятельная  работа.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тамара</dc:creator>
  <cp:lastModifiedBy>тамара</cp:lastModifiedBy>
  <cp:revision>36</cp:revision>
  <dcterms:created xsi:type="dcterms:W3CDTF">2012-08-03T20:07:28Z</dcterms:created>
  <dcterms:modified xsi:type="dcterms:W3CDTF">2012-08-07T14:42:41Z</dcterms:modified>
</cp:coreProperties>
</file>