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8C642-DF6B-4729-B318-A8B3C0F6A239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6DC7-C8B6-4F8F-94C6-A53DB093B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3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59085-E090-4FA8-9747-D1726123A284}" type="slidenum">
              <a:rPr lang="en-GB" altLang="ru-RU" smtClean="0"/>
              <a:pPr eaLnBrk="1" hangingPunct="1"/>
              <a:t>5</a:t>
            </a:fld>
            <a:endParaRPr lang="en-GB" alt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12968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Источники света.</a:t>
            </a:r>
            <a:b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Распространение света.</a:t>
            </a:r>
            <a:b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Свет в нашей жизни.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5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192" y="-171400"/>
            <a:ext cx="4653136" cy="4653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77688"/>
            <a:ext cx="575300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9571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Источники света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58347"/>
            <a:ext cx="2592288" cy="25922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6912"/>
            <a:ext cx="2640702" cy="33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Лампы накаливания 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2"/>
          <a:stretch/>
        </p:blipFill>
        <p:spPr>
          <a:xfrm>
            <a:off x="1535526" y="1772816"/>
            <a:ext cx="6272301" cy="4160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2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Лампочка - долгожитель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8" descr="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80" y="260648"/>
            <a:ext cx="1905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86104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bg1"/>
                </a:solidFill>
                <a:cs typeface="Times New Roman" pitchFamily="18" charset="0"/>
              </a:rPr>
              <a:t>Сколько может работать электрическая лампочка? </a:t>
            </a:r>
            <a:endParaRPr lang="ru-RU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Без </a:t>
            </a:r>
            <a:r>
              <a:rPr lang="ru-RU" i="1" dirty="0">
                <a:solidFill>
                  <a:schemeClr val="bg1"/>
                </a:solidFill>
                <a:cs typeface="Times New Roman" pitchFamily="18" charset="0"/>
              </a:rPr>
              <a:t>перерыва и замены? Год, два? 107 лет!  </a:t>
            </a:r>
            <a:endParaRPr lang="ru-RU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Именно </a:t>
            </a:r>
            <a:r>
              <a:rPr lang="ru-RU" i="1" dirty="0">
                <a:solidFill>
                  <a:schemeClr val="bg1"/>
                </a:solidFill>
                <a:cs typeface="Times New Roman" pitchFamily="18" charset="0"/>
              </a:rPr>
              <a:t>столько работает лампа, установленная в пожарном депо города </a:t>
            </a:r>
            <a:r>
              <a:rPr lang="ru-RU" i="1" dirty="0" err="1">
                <a:solidFill>
                  <a:schemeClr val="bg1"/>
                </a:solidFill>
                <a:cs typeface="Times New Roman" pitchFamily="18" charset="0"/>
              </a:rPr>
              <a:t>Ливермора</a:t>
            </a:r>
            <a:r>
              <a:rPr lang="ru-RU" i="1" dirty="0">
                <a:solidFill>
                  <a:schemeClr val="bg1"/>
                </a:solidFill>
                <a:cs typeface="Times New Roman" pitchFamily="18" charset="0"/>
              </a:rPr>
              <a:t> в штате Калифорния.</a:t>
            </a:r>
            <a:br>
              <a:rPr lang="ru-RU" i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i="1" dirty="0">
                <a:solidFill>
                  <a:schemeClr val="bg1"/>
                </a:solidFill>
                <a:cs typeface="Times New Roman" pitchFamily="18" charset="0"/>
              </a:rPr>
              <a:t>       Лампочка из </a:t>
            </a:r>
            <a:r>
              <a:rPr lang="ru-RU" i="1" dirty="0" err="1">
                <a:solidFill>
                  <a:schemeClr val="bg1"/>
                </a:solidFill>
                <a:cs typeface="Times New Roman" pitchFamily="18" charset="0"/>
              </a:rPr>
              <a:t>Ливермора</a:t>
            </a:r>
            <a:r>
              <a:rPr lang="ru-RU" i="1" dirty="0">
                <a:solidFill>
                  <a:schemeClr val="bg1"/>
                </a:solidFill>
                <a:cs typeface="Times New Roman" pitchFamily="18" charset="0"/>
              </a:rPr>
              <a:t> впервые была установлена на свое рабочее место еще в 1901 году. Над миром катились войны, революции, мировые кризисы, а она все светила и светила. В настоящий момент ее можно увидеть на пожарной станции по адресу 4550 </a:t>
            </a:r>
            <a:r>
              <a:rPr lang="ru-RU" i="1" dirty="0" err="1">
                <a:solidFill>
                  <a:schemeClr val="bg1"/>
                </a:solidFill>
                <a:cs typeface="Times New Roman" pitchFamily="18" charset="0"/>
              </a:rPr>
              <a:t>Ист</a:t>
            </a:r>
            <a:r>
              <a:rPr lang="ru-RU" i="1" dirty="0">
                <a:solidFill>
                  <a:schemeClr val="bg1"/>
                </a:solidFill>
                <a:cs typeface="Times New Roman" pitchFamily="18" charset="0"/>
              </a:rPr>
              <a:t>-Авеню. Необычно долгий срок жизни позволил занять ей свое место в книге рекордов Гиннеса – как самой старой и работающей лампе в мире.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Рисунок 6" descr="Китайские учёные создали нанолампоч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862382" cy="2551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359532" y="51619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Китайские учёные создали </a:t>
            </a:r>
            <a:r>
              <a:rPr lang="ru-RU" sz="48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нанолампочку</a:t>
            </a:r>
            <a:endParaRPr lang="ru-RU" sz="4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254980" y="3995678"/>
            <a:ext cx="87844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Китайские учёные из университета </a:t>
            </a:r>
            <a:r>
              <a:rPr lang="ru-RU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Tsinghua</a:t>
            </a: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совместно с коллегами из </a:t>
            </a:r>
            <a:r>
              <a:rPr lang="ru-RU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Louisiana</a:t>
            </a: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State</a:t>
            </a: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University</a:t>
            </a: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создали лампочку, в которой вольфрамовая нить заменена углеродными </a:t>
            </a:r>
            <a:r>
              <a:rPr lang="ru-RU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нанотрубками</a:t>
            </a: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 Таким образом, лампочка за последние 125 лет впервые претерпела реальные изменения.</a:t>
            </a:r>
          </a:p>
          <a:p>
            <a:pPr indent="450850" algn="ctr" eaLnBrk="0" hangingPunct="0">
              <a:defRPr/>
            </a:pPr>
            <a:r>
              <a:rPr lang="ru-RU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Нанонить</a:t>
            </a: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продемонстрировала ряд преимуществ перед традиционным вольфрамом. Прежде всего, оказалось, что трубки испускают больше света при том же самом напряжении. Причём </a:t>
            </a:r>
            <a:r>
              <a:rPr lang="ru-RU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нанолампочка</a:t>
            </a: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начинает работать при трёх Ваттах в противоположности шести для вольфрама. </a:t>
            </a:r>
          </a:p>
          <a:p>
            <a:pPr indent="450850" algn="ctr" eaLnBrk="0" hangingPunct="0">
              <a:defRPr/>
            </a:pP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Пока учёным удалось заставить новую 25-ваттную лампочку работать чуть дольше 360 часов и переносить до 5 тысяч включений. </a:t>
            </a:r>
          </a:p>
        </p:txBody>
      </p:sp>
    </p:spTree>
    <p:extLst>
      <p:ext uri="{BB962C8B-B14F-4D97-AF65-F5344CB8AC3E}">
        <p14:creationId xmlns:p14="http://schemas.microsoft.com/office/powerpoint/2010/main" val="30679424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68" y="29318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Оптические приборы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560">
            <a:off x="100528" y="989560"/>
            <a:ext cx="3816424" cy="133221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687595" cy="268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" y="4680555"/>
            <a:ext cx="3216081" cy="210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30">
            <a:off x="5707062" y="4579555"/>
            <a:ext cx="3241281" cy="18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214" flipH="1">
            <a:off x="1133706" y="2812100"/>
            <a:ext cx="3874495" cy="2575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5161" r="3119" b="5591"/>
          <a:stretch/>
        </p:blipFill>
        <p:spPr>
          <a:xfrm>
            <a:off x="5004048" y="2924944"/>
            <a:ext cx="3949109" cy="3802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640" y="764704"/>
            <a:ext cx="606936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Калейдоскоп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3242191" cy="3260457"/>
          </a:xfrm>
        </p:spPr>
      </p:pic>
    </p:spTree>
    <p:extLst>
      <p:ext uri="{BB962C8B-B14F-4D97-AF65-F5344CB8AC3E}">
        <p14:creationId xmlns:p14="http://schemas.microsoft.com/office/powerpoint/2010/main" val="277267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Домашнее задание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04" y="3714406"/>
            <a:ext cx="4369896" cy="3143594"/>
          </a:xfrm>
        </p:spPr>
      </p:pic>
      <p:sp>
        <p:nvSpPr>
          <p:cNvPr id="5" name="Прямоугольник 4"/>
          <p:cNvSpPr/>
          <p:nvPr/>
        </p:nvSpPr>
        <p:spPr>
          <a:xfrm>
            <a:off x="928271" y="177281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П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62 - Ответить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вопросы.</a:t>
            </a:r>
          </a:p>
          <a:p>
            <a:pPr lvl="0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Написать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сочинение или рассказ на тему: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«Свет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нашей жизни».</a:t>
            </a:r>
          </a:p>
        </p:txBody>
      </p:sp>
    </p:spTree>
    <p:extLst>
      <p:ext uri="{BB962C8B-B14F-4D97-AF65-F5344CB8AC3E}">
        <p14:creationId xmlns:p14="http://schemas.microsoft.com/office/powerpoint/2010/main" val="309918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 будет свет!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229600" cy="384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982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174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Источники света. Распространение света. Свет в нашей жизни.</vt:lpstr>
      <vt:lpstr>Источники света</vt:lpstr>
      <vt:lpstr>Лампы накаливания </vt:lpstr>
      <vt:lpstr>Лампочка - долгожитель</vt:lpstr>
      <vt:lpstr>Презентация PowerPoint</vt:lpstr>
      <vt:lpstr>Оптические приборы</vt:lpstr>
      <vt:lpstr>Калейдоскоп</vt:lpstr>
      <vt:lpstr>Домашнее задание</vt:lpstr>
      <vt:lpstr>Да будет свет!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света. Распространение света. Свет в нашей жизни.</dc:title>
  <dc:creator>Татьяна</dc:creator>
  <cp:lastModifiedBy>Татьяна</cp:lastModifiedBy>
  <cp:revision>15</cp:revision>
  <dcterms:created xsi:type="dcterms:W3CDTF">2022-05-28T12:10:20Z</dcterms:created>
  <dcterms:modified xsi:type="dcterms:W3CDTF">2022-05-28T13:34:25Z</dcterms:modified>
</cp:coreProperties>
</file>