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2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2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7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3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4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1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1981-2612-49BF-960D-E50EC171C08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1FEC-EC7C-475C-8B7D-AB1BF0286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4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2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684519" y="281819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018" y="1350517"/>
            <a:ext cx="11173097" cy="255454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«Всероссийская неделя сбережений – 2022»</a:t>
            </a:r>
            <a:endParaRPr lang="ru-RU" sz="80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19361" y="5991497"/>
            <a:ext cx="1959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21-27 ноября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2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5" y="130628"/>
            <a:ext cx="2093323" cy="2791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07" y="130628"/>
            <a:ext cx="2284367" cy="3045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18" y="130628"/>
            <a:ext cx="3100249" cy="2325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27" y="209006"/>
            <a:ext cx="1936024" cy="2581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4" y="3749039"/>
            <a:ext cx="2093323" cy="2791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63" y="3514452"/>
            <a:ext cx="2331720" cy="3108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1" y="3429000"/>
            <a:ext cx="2034540" cy="2712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6" y="3429000"/>
            <a:ext cx="1791242" cy="23883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684519" y="2818199"/>
            <a:ext cx="4761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деньги» 1 класс  </a:t>
            </a:r>
            <a:endParaRPr lang="ru-RU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" y="391886"/>
            <a:ext cx="3698238" cy="2773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7" y="448175"/>
            <a:ext cx="2932611" cy="3910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93" y="200297"/>
            <a:ext cx="2821032" cy="37613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926" y="3165564"/>
            <a:ext cx="3065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оценивать финансовое поведение людей  5б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2126" y="4358324"/>
            <a:ext cx="367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значит быть финансово </a:t>
            </a:r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грамотным  5в 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252548"/>
            <a:ext cx="3363085" cy="2251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49" y="1498172"/>
            <a:ext cx="4667404" cy="2243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58" y="661850"/>
            <a:ext cx="2452552" cy="32700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082" y="2764970"/>
            <a:ext cx="2980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Ф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инансовая онлайн- игра "Знаток </a:t>
            </a:r>
            <a:r>
              <a:rPr lang="ru-RU" sz="2000" b="1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ФинЗож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«  6а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43703" y="4384587"/>
            <a:ext cx="2833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«Простые </a:t>
            </a:r>
            <a:r>
              <a:rPr lang="ru-RU" sz="2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шаги к финансовому </a:t>
            </a:r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благополучию» 9б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082" y="3837910"/>
            <a:ext cx="6227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Игра состоит из 3 раундов. В каждом раунде по 6 вопросов. Ведущий задавал вопрос и оставлял его на экране. Обсуждали варианты ответов. После каждого раунда ведущий называл правильные ответы и короткий комментарий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" y="269966"/>
            <a:ext cx="2119085" cy="1589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41" y="269966"/>
            <a:ext cx="2217420" cy="2956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53" y="269966"/>
            <a:ext cx="2658836" cy="3545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06" y="579119"/>
            <a:ext cx="2119448" cy="2825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7" y="2384698"/>
            <a:ext cx="2145575" cy="2860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02" y="4545874"/>
            <a:ext cx="2831255" cy="2123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24" y="3794759"/>
            <a:ext cx="2182041" cy="29093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57" y="4113346"/>
            <a:ext cx="1943100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04664" y="3785328"/>
            <a:ext cx="5423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«Финансовая безопасность» 9а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249" y="545555"/>
            <a:ext cx="3479074" cy="2609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7305" y="583928"/>
            <a:ext cx="3417388" cy="2563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8681" y="598079"/>
            <a:ext cx="3339012" cy="25042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8825" y="3854267"/>
            <a:ext cx="5998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"Что значит быть финансово грамотным? 6б 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9977" y="4254377"/>
            <a:ext cx="6461760" cy="24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перед нами стоял  очень важный вопрос, на который  получили  ответы в конце нашего урока. Но важно не только узнать, что значит быть финансово грамотным человеком, но и для чего это нужно нашему государству, семьям и лично каждому из нас. И весь наш урок - это  размышление именно об этом.  </a:t>
            </a:r>
            <a:endParaRPr lang="ru-RU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Закрепляя материал, мы работали по группам: дети  читали окончание придуманных историй по очереди. Группы пытались понять, о каком признаке идет речь и называли  его.</a:t>
            </a:r>
            <a:endParaRPr lang="ru-RU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63" y="4683274"/>
            <a:ext cx="2696753" cy="2022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69" y="152285"/>
            <a:ext cx="2644502" cy="1983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04" y="211181"/>
            <a:ext cx="2897052" cy="2172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76" y="4511279"/>
            <a:ext cx="2926080" cy="2194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63" y="4738791"/>
            <a:ext cx="2659016" cy="19942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" y="3698423"/>
            <a:ext cx="2856411" cy="2142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6" y="278673"/>
            <a:ext cx="2717076" cy="2037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0" y="163643"/>
            <a:ext cx="2865121" cy="214884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1109" y="2535812"/>
            <a:ext cx="2854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</a:t>
            </a:r>
            <a:r>
              <a:rPr lang="ru-RU" sz="2000" b="1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виз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по финансовой грамотности  “Знаток </a:t>
            </a:r>
            <a:r>
              <a:rPr lang="ru-RU" sz="2000" b="1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ФинЗОЖ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 7а 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58310" y="2299304"/>
            <a:ext cx="9062719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23 ноября в ГБОУ СОШ с. Красноармейское обучающиеся 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7-А </a:t>
            </a:r>
            <a:r>
              <a:rPr lang="ru-RU" sz="1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кл.рук</a:t>
            </a:r>
            <a:r>
              <a:rPr lang="ru-RU" sz="1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Губарев А.В.) класса приняли участие в </a:t>
            </a:r>
            <a:r>
              <a:rPr lang="ru-RU" sz="12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квизе</a:t>
            </a:r>
            <a:r>
              <a:rPr lang="ru-RU" sz="1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по финансовой грамотности  “Знаток </a:t>
            </a:r>
            <a:r>
              <a:rPr lang="ru-RU" sz="12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ФинЗОЖ</a:t>
            </a:r>
            <a:r>
              <a:rPr lang="ru-RU" sz="1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”, посвящённый Всероссийской Недели Сбережения “</a:t>
            </a:r>
            <a:r>
              <a:rPr lang="ru-RU" sz="12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ФинЗОЖ</a:t>
            </a:r>
            <a:r>
              <a:rPr lang="ru-RU" sz="1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В игре приняли 3 команды.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состояла из 3 раундов, по 6 вопросов из разных категорий. Обучающиеся продемонстрировали свои знания по финансовой грамотности.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игры, обучающиеся повторили имеющиеся знания финансовой грамотности, применили их в игре и поделились своими имеющимися знаниями со сверстниками, узнали много нового и интересного о мире финансов, дружно поработали в команде, получили огромный позитивный эмоциональный настрой. </a:t>
            </a:r>
            <a:endParaRPr lang="ru-RU" sz="12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7" y="288106"/>
            <a:ext cx="3163933" cy="4218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24" y="1680754"/>
            <a:ext cx="3027317" cy="4036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56" y="2645227"/>
            <a:ext cx="2903220" cy="3870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294" y="494211"/>
            <a:ext cx="6595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«Как распорядиться личными доходами» 3 класс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1889" y="3050662"/>
            <a:ext cx="848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Квиз</a:t>
            </a:r>
            <a:r>
              <a:rPr lang="ru-RU" sz="2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по финансовой грамотности  “Знаток </a:t>
            </a:r>
            <a:r>
              <a:rPr lang="ru-RU" sz="2000" b="1" dirty="0" err="1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ФинЗОЖ</a:t>
            </a:r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» </a:t>
            </a:r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7б класс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15" y="1071155"/>
            <a:ext cx="3363433" cy="1894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85" y="326571"/>
            <a:ext cx="3854420" cy="21706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7" y="326571"/>
            <a:ext cx="3630189" cy="20443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08847" y="4682114"/>
            <a:ext cx="4279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Квиз</a:t>
            </a:r>
            <a:r>
              <a:rPr lang="ru-RU" sz="2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по финансовой грамотности  “Знаток </a:t>
            </a:r>
            <a:r>
              <a:rPr lang="ru-RU" sz="2000" b="1" dirty="0" err="1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ФинЗОЖ</a:t>
            </a:r>
            <a:r>
              <a:rPr lang="ru-RU" sz="2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» </a:t>
            </a:r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2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884" y="3878458"/>
            <a:ext cx="3497301" cy="26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145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2022-11-26T17:57:24Z</dcterms:created>
  <dcterms:modified xsi:type="dcterms:W3CDTF">2022-12-01T14:45:47Z</dcterms:modified>
</cp:coreProperties>
</file>