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12" r:id="rId1"/>
  </p:sldMasterIdLst>
  <p:notesMasterIdLst>
    <p:notesMasterId r:id="rId7"/>
  </p:notesMasterIdLst>
  <p:sldIdLst>
    <p:sldId id="267" r:id="rId2"/>
    <p:sldId id="268" r:id="rId3"/>
    <p:sldId id="303" r:id="rId4"/>
    <p:sldId id="305" r:id="rId5"/>
    <p:sldId id="30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AEBAB3"/>
    <a:srgbClr val="E4C9AE"/>
    <a:srgbClr val="99CCFF"/>
    <a:srgbClr val="365468"/>
    <a:srgbClr val="CDCC98"/>
    <a:srgbClr val="9DA0A5"/>
    <a:srgbClr val="FFCCCC"/>
    <a:srgbClr val="62656A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E05B3-C5E9-4F10-8D84-34D083A54BE9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A043B-A2DE-4F23-B873-489F74816F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34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A043B-A2DE-4F23-B873-489F74816F3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215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4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7" y="3055625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84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2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40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9" y="351412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30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2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109728" tIns="54864" rIns="109728" bIns="54864" rtlCol="0" anchor="ctr">
            <a:normAutofit fontScale="92500" lnSpcReduction="20000"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280" dirty="0">
              <a:solidFill>
                <a:srgbClr val="FFFFFF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07505" y="44626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12" y="6602004"/>
            <a:ext cx="279883" cy="276999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5" y="981076"/>
            <a:ext cx="8424862" cy="540067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66862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109728" tIns="54864" rIns="109728" bIns="54864" rtlCol="0" anchor="ctr">
            <a:normAutofit fontScale="92500" lnSpcReduction="20000"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280" dirty="0">
              <a:solidFill>
                <a:srgbClr val="FFFFFF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07505" y="44626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12" y="6602004"/>
            <a:ext cx="279883" cy="276999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5" y="981076"/>
            <a:ext cx="8424862" cy="540067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55075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7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7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403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8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8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9" y="408376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9" y="408376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9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9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1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1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1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2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64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8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198B64-7CCF-4458-BF98-7484B9FBC4D6}" type="datetimeFigureOut">
              <a:rPr lang="ru-RU" smtClean="0"/>
              <a:pPr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653EFF-78F3-4AAB-AA17-49FBE0C9995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4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9" y="408376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76" r:id="rId12"/>
    <p:sldLayoutId id="214748397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42;&#1099;&#1089;&#1090;&#1091;&#1087;&#1083;&#1077;&#1085;&#1080;&#1103;%20&#1085;&#1072;%20&#1086;&#1082;&#1088;&#1091;&#1078;&#1085;&#1086;&#1081;%20&#1053;&#1072;&#1091;&#1095;&#1085;&#1086;&#1081;%20&#1082;&#1086;&#1085;&#1092;&#1077;&#1088;&#1077;&#1085;&#1094;&#1080;&#1080;%20&#1074;%202022.doc" TargetMode="External"/><Relationship Id="rId2" Type="http://schemas.openxmlformats.org/officeDocument/2006/relationships/hyperlink" Target="&#1048;&#1090;&#1086;&#1075;&#1080;%20&#1054;&#1069;%20&#1042;&#1057;&#1054;&#1064;%202022-2023%20%20&#1091;&#1095;&#1077;&#1073;&#1085;&#1086;&#1075;&#1086;%20&#1075;&#1086;&#1076;&#1072;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 Black" panose="020B0A04020102020204" pitchFamily="34" charset="0"/>
              </a:rPr>
              <a:t>Олимпиады </a:t>
            </a:r>
            <a:r>
              <a:rPr lang="ru-RU" sz="2400" dirty="0" smtClean="0">
                <a:latin typeface="Arial Black" panose="020B0A04020102020204" pitchFamily="34" charset="0"/>
              </a:rPr>
              <a:t/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и </a:t>
            </a:r>
            <a:r>
              <a:rPr lang="ru-RU" sz="2400" dirty="0">
                <a:latin typeface="Arial Black" panose="020B0A04020102020204" pitchFamily="34" charset="0"/>
              </a:rPr>
              <a:t>научно-практические конференции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4" y="1628800"/>
            <a:ext cx="8784976" cy="5112568"/>
          </a:xfrm>
        </p:spPr>
        <p:txBody>
          <a:bodyPr>
            <a:normAutofit fontScale="40000" lnSpcReduction="20000"/>
          </a:bodyPr>
          <a:lstStyle/>
          <a:p>
            <a:pPr marL="365125" lvl="0" indent="-282575" eaLnBrk="0" fontAlgn="base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5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altLang="ru-RU" sz="5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олимпиады </a:t>
            </a:r>
            <a:r>
              <a:rPr lang="ru-RU" altLang="ru-RU" sz="5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*</a:t>
            </a:r>
            <a:endParaRPr lang="ru-RU" altLang="ru-RU" sz="50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lvl="0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3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Победители </a:t>
            </a:r>
            <a:r>
              <a:rPr lang="ru-RU" alt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призёры школьного этапа – 315 </a:t>
            </a:r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  (491 </a:t>
            </a:r>
            <a:r>
              <a:rPr lang="ru-RU" alt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2021-2022 году</a:t>
            </a:r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550" lvl="0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 Победители и призёры окружного этапа –    13 человек   (33 </a:t>
            </a:r>
            <a:r>
              <a:rPr lang="ru-RU" alt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2021-2022 году)</a:t>
            </a:r>
          </a:p>
          <a:p>
            <a:pPr marL="82550" lvl="0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/предметы: </a:t>
            </a:r>
            <a:r>
              <a:rPr lang="ru-RU" altLang="ru-RU" sz="4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язык, литература, физкультура, ОБЖ</a:t>
            </a:r>
            <a:r>
              <a:rPr lang="ru-RU" alt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marL="82550" lvl="0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  Призеры </a:t>
            </a:r>
            <a:r>
              <a:rPr lang="ru-RU" alt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областного этапа – 0</a:t>
            </a:r>
          </a:p>
          <a:p>
            <a:pPr marL="82550" lvl="0" indent="0" algn="ctr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(Более 10 человек вышли на региональный этап многопрофильной инженерной олимпиады «Звезда» (по русскому языку)</a:t>
            </a:r>
          </a:p>
          <a:p>
            <a:pPr marL="365125" lvl="0" indent="-282575" eaLnBrk="0" fontAlgn="base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ru-RU" altLang="ru-RU" sz="20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lvl="0" indent="-282575" eaLnBrk="0" fontAlgn="base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5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Научно-практические </a:t>
            </a:r>
            <a:r>
              <a:rPr lang="ru-RU" altLang="ru-RU" sz="5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altLang="ru-RU" sz="5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конференции </a:t>
            </a:r>
            <a:r>
              <a:rPr lang="ru-RU" altLang="ru-RU" sz="5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*</a:t>
            </a:r>
            <a:endParaRPr lang="ru-RU" altLang="ru-RU" sz="50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Призёр </a:t>
            </a:r>
            <a:r>
              <a:rPr lang="ru-RU" altLang="ru-RU" sz="4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окружной научной конференции учащихся в секции </a:t>
            </a:r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4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творчество. ИКТ» – 1 человек, </a:t>
            </a:r>
            <a:r>
              <a:rPr lang="ru-RU" altLang="ru-RU" sz="40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Ларина Татьяна </a:t>
            </a:r>
            <a:r>
              <a:rPr lang="ru-RU" altLang="ru-RU" sz="40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(учитель Лашхия О.А.)</a:t>
            </a:r>
          </a:p>
          <a:p>
            <a:pPr marL="82550" indent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Призёр </a:t>
            </a:r>
            <a:r>
              <a:rPr lang="ru-RU" altLang="ru-RU" sz="4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окружной олимпиады младших школьников «Путь к успеху» – 1 человек, </a:t>
            </a:r>
            <a:r>
              <a:rPr lang="ru-RU" altLang="ru-RU" sz="4000" b="1" u="sng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Маркитонова</a:t>
            </a:r>
            <a:r>
              <a:rPr lang="ru-RU" altLang="ru-RU" sz="40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Кира </a:t>
            </a:r>
            <a:r>
              <a:rPr lang="ru-RU" altLang="ru-RU" sz="40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(учитель Заболотских Н.Н.)</a:t>
            </a:r>
          </a:p>
          <a:p>
            <a:pPr marL="365125" lvl="0" indent="-282575" eaLnBrk="0" fontAlgn="base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ru-RU" altLang="ru-RU" sz="5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lvl="0" indent="-282575" eaLnBrk="0" fontAlgn="base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Лауреаты  </a:t>
            </a: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районной премии «Одаренные дети» 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года </a:t>
            </a: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человек</a:t>
            </a:r>
            <a:endParaRPr lang="ru-RU" alt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lvl="0" indent="-282575" eaLnBrk="0" fontAlgn="base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Лауреаты областной премии «Одаренные дети»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года - </a:t>
            </a: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человек</a:t>
            </a:r>
          </a:p>
          <a:p>
            <a:pPr marL="365125" lvl="0" indent="-282575" eaLnBrk="0" fontAlgn="base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endParaRPr lang="ru-RU" altLang="ru-RU" sz="4000" b="1" dirty="0">
              <a:solidFill>
                <a:schemeClr val="accent2">
                  <a:lumMod val="50000"/>
                </a:schemeClr>
              </a:solidFill>
              <a:latin typeface="Corbel"/>
            </a:endParaRPr>
          </a:p>
          <a:p>
            <a:pPr marL="365125" lvl="0" indent="-282575" eaLnBrk="0" fontAlgn="base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Лауреаты  районной премии «Одаренные дети» 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года </a:t>
            </a: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человек</a:t>
            </a:r>
            <a:endParaRPr lang="ru-RU" altLang="ru-RU" sz="4000" b="1" dirty="0">
              <a:solidFill>
                <a:schemeClr val="accent2">
                  <a:lumMod val="50000"/>
                </a:schemeClr>
              </a:solidFill>
              <a:latin typeface="Corbel"/>
            </a:endParaRPr>
          </a:p>
          <a:p>
            <a:pPr marL="365125" lvl="0" indent="-282575" eaLnBrk="0" fontAlgn="base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Лауреаты областной премии «Одаренные дети» 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года </a:t>
            </a: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0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alt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70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Участники профильных смен в центре одарённых детей «Вега»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1891199"/>
              </p:ext>
            </p:extLst>
          </p:nvPr>
        </p:nvGraphicFramePr>
        <p:xfrm>
          <a:off x="323528" y="1844826"/>
          <a:ext cx="8640960" cy="4541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7147"/>
                <a:gridCol w="2174451"/>
                <a:gridCol w="3586490"/>
                <a:gridCol w="2142872"/>
              </a:tblGrid>
              <a:tr h="695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 участника смены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смены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участия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55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Сальникова Полина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«Изобразительное искусство-8»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(направление «Искусство»)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смена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55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Рузанов</a:t>
                      </a: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Алексей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«Изобразительное искусство-8»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(направление «Искусство»)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смена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4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Шадиев</a:t>
                      </a: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Владислав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«Бокс-9-10»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(направление «Спорт»)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смена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347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«Точки роста» (17 человек)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Школьная смена «Практическая робототехника на основе конструктора программируемых моделей инженерных систем» (направление «Наука»)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Профильная смена в онлайн формате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54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/>
                <a:ea typeface="Times New Roman"/>
              </a:rPr>
              <a:t>призёрами и победителями творческих конкурсов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2"/>
            <a:ext cx="8856984" cy="4988766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dirty="0" smtClean="0">
                <a:latin typeface="Times New Roman"/>
                <a:ea typeface="Times New Roman"/>
              </a:rPr>
              <a:t>3 </a:t>
            </a:r>
            <a:r>
              <a:rPr lang="ru-RU" dirty="0">
                <a:latin typeface="Times New Roman"/>
                <a:ea typeface="Times New Roman"/>
              </a:rPr>
              <a:t>место у </a:t>
            </a:r>
            <a:r>
              <a:rPr lang="ru-RU" sz="2600" u="sng" dirty="0">
                <a:latin typeface="Times New Roman"/>
                <a:ea typeface="Times New Roman"/>
              </a:rPr>
              <a:t>Пятакова Андрея</a:t>
            </a:r>
            <a:r>
              <a:rPr lang="ru-RU" sz="2600" dirty="0">
                <a:latin typeface="Times New Roman"/>
                <a:ea typeface="Times New Roman"/>
              </a:rPr>
              <a:t> </a:t>
            </a:r>
            <a:r>
              <a:rPr lang="ru-RU" sz="2600" i="1" dirty="0">
                <a:latin typeface="Times New Roman"/>
                <a:ea typeface="Times New Roman"/>
              </a:rPr>
              <a:t>(Яхонтов А.В.)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на областном конкурсе исследовательских проектов </a:t>
            </a:r>
            <a:r>
              <a:rPr lang="ru-RU" sz="2600" u="sng" dirty="0">
                <a:latin typeface="Times New Roman"/>
                <a:ea typeface="Times New Roman"/>
              </a:rPr>
              <a:t>«Взлёт»</a:t>
            </a:r>
            <a:r>
              <a:rPr lang="ru-RU" sz="260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 секции «Машиностроение, приборостроение и робототехника».</a:t>
            </a:r>
            <a:endParaRPr lang="ru-RU" sz="2000" dirty="0">
              <a:latin typeface="Times New Roman"/>
              <a:ea typeface="Times New Roman"/>
            </a:endParaRPr>
          </a:p>
          <a:p>
            <a:pPr marL="9017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1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dirty="0">
                <a:latin typeface="Times New Roman"/>
                <a:ea typeface="Times New Roman"/>
              </a:rPr>
              <a:t>6 обучающихся ГБОУ СОШ с. Красноармейской стали участниками Всероссийского конкурса сочинений:</a:t>
            </a:r>
            <a:endParaRPr lang="ru-RU" sz="20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u="sng" dirty="0">
                <a:latin typeface="Times New Roman"/>
                <a:ea typeface="Times New Roman"/>
              </a:rPr>
              <a:t>РАЙОННЫЙ ЭТАП</a:t>
            </a:r>
            <a:endParaRPr lang="ru-RU" sz="2000" dirty="0">
              <a:latin typeface="Times New Roman"/>
              <a:ea typeface="Times New Roman"/>
            </a:endParaRPr>
          </a:p>
          <a:p>
            <a:pPr marL="18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u="sng" dirty="0">
                <a:latin typeface="Times New Roman"/>
                <a:ea typeface="Times New Roman"/>
              </a:rPr>
              <a:t>Колодкина Анастасия</a:t>
            </a:r>
            <a:r>
              <a:rPr lang="ru-RU" dirty="0">
                <a:latin typeface="Times New Roman"/>
                <a:ea typeface="Times New Roman"/>
              </a:rPr>
              <a:t> – 1 место (</a:t>
            </a:r>
            <a:r>
              <a:rPr lang="ru-RU" i="1" dirty="0">
                <a:latin typeface="Times New Roman"/>
                <a:ea typeface="Times New Roman"/>
              </a:rPr>
              <a:t>Жданова О.А.)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ru-RU" sz="2000" dirty="0">
              <a:latin typeface="Times New Roman"/>
              <a:ea typeface="Times New Roman"/>
            </a:endParaRPr>
          </a:p>
          <a:p>
            <a:pPr marL="18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u="sng" dirty="0">
                <a:latin typeface="Times New Roman"/>
                <a:ea typeface="Times New Roman"/>
              </a:rPr>
              <a:t>Щербакова Мария</a:t>
            </a:r>
            <a:r>
              <a:rPr lang="ru-RU" dirty="0">
                <a:latin typeface="Times New Roman"/>
                <a:ea typeface="Times New Roman"/>
              </a:rPr>
              <a:t> – 2 место </a:t>
            </a:r>
            <a:r>
              <a:rPr lang="ru-RU" i="1" dirty="0">
                <a:latin typeface="Times New Roman"/>
                <a:ea typeface="Times New Roman"/>
              </a:rPr>
              <a:t>(Жданова О.А.)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ru-RU" sz="2000" dirty="0">
              <a:latin typeface="Times New Roman"/>
              <a:ea typeface="Times New Roman"/>
            </a:endParaRPr>
          </a:p>
          <a:p>
            <a:pPr marL="18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u="sng" dirty="0">
                <a:latin typeface="Times New Roman"/>
                <a:ea typeface="Times New Roman"/>
              </a:rPr>
              <a:t>Дедкова Полина</a:t>
            </a:r>
            <a:r>
              <a:rPr lang="ru-RU" dirty="0">
                <a:latin typeface="Times New Roman"/>
                <a:ea typeface="Times New Roman"/>
              </a:rPr>
              <a:t> – 2 место </a:t>
            </a:r>
            <a:r>
              <a:rPr lang="ru-RU" i="1" dirty="0">
                <a:latin typeface="Times New Roman"/>
                <a:ea typeface="Times New Roman"/>
              </a:rPr>
              <a:t>(Жданова О.А.)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ru-RU" sz="2000" dirty="0">
              <a:latin typeface="Times New Roman"/>
              <a:ea typeface="Times New Roman"/>
            </a:endParaRPr>
          </a:p>
          <a:p>
            <a:pPr marL="18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u="sng" dirty="0" err="1">
                <a:latin typeface="Times New Roman"/>
                <a:ea typeface="Times New Roman"/>
              </a:rPr>
              <a:t>Шевяхова</a:t>
            </a:r>
            <a:r>
              <a:rPr lang="ru-RU" u="sng" dirty="0">
                <a:latin typeface="Times New Roman"/>
                <a:ea typeface="Times New Roman"/>
              </a:rPr>
              <a:t> Валерия</a:t>
            </a:r>
            <a:r>
              <a:rPr lang="ru-RU" dirty="0">
                <a:latin typeface="Times New Roman"/>
                <a:ea typeface="Times New Roman"/>
              </a:rPr>
              <a:t> – 1 место </a:t>
            </a:r>
            <a:r>
              <a:rPr lang="ru-RU" i="1" dirty="0">
                <a:latin typeface="Times New Roman"/>
                <a:ea typeface="Times New Roman"/>
              </a:rPr>
              <a:t>(Захарова Н.Н.)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ru-RU" sz="2000" dirty="0">
              <a:latin typeface="Times New Roman"/>
              <a:ea typeface="Times New Roman"/>
            </a:endParaRPr>
          </a:p>
          <a:p>
            <a:pPr marL="18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u="sng" dirty="0">
                <a:latin typeface="Times New Roman"/>
                <a:ea typeface="Times New Roman"/>
              </a:rPr>
              <a:t>Славкин Александр</a:t>
            </a:r>
            <a:r>
              <a:rPr lang="ru-RU" dirty="0">
                <a:latin typeface="Times New Roman"/>
                <a:ea typeface="Times New Roman"/>
              </a:rPr>
              <a:t> – 2 место </a:t>
            </a:r>
            <a:r>
              <a:rPr lang="ru-RU" i="1" dirty="0">
                <a:latin typeface="Times New Roman"/>
                <a:ea typeface="Times New Roman"/>
              </a:rPr>
              <a:t>(Захарова Н.Н.)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u="sng" dirty="0">
                <a:latin typeface="Times New Roman"/>
                <a:ea typeface="Times New Roman"/>
              </a:rPr>
              <a:t>РАЙОННЫЙ И ОКРУЖНОЙ ЭТАПЫ</a:t>
            </a:r>
            <a:endParaRPr lang="ru-RU" sz="2000" dirty="0">
              <a:latin typeface="Times New Roman"/>
              <a:ea typeface="Times New Roman"/>
            </a:endParaRPr>
          </a:p>
          <a:p>
            <a:pPr marL="18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u="sng" dirty="0" err="1">
                <a:latin typeface="Times New Roman"/>
                <a:ea typeface="Times New Roman"/>
              </a:rPr>
              <a:t>Коннова</a:t>
            </a:r>
            <a:r>
              <a:rPr lang="ru-RU" u="sng" dirty="0">
                <a:latin typeface="Times New Roman"/>
                <a:ea typeface="Times New Roman"/>
              </a:rPr>
              <a:t> Мария</a:t>
            </a:r>
            <a:r>
              <a:rPr lang="ru-RU" dirty="0">
                <a:latin typeface="Times New Roman"/>
                <a:ea typeface="Times New Roman"/>
              </a:rPr>
              <a:t> – 1место </a:t>
            </a:r>
            <a:r>
              <a:rPr lang="ru-RU" i="1" dirty="0">
                <a:latin typeface="Times New Roman"/>
                <a:ea typeface="Times New Roman"/>
              </a:rPr>
              <a:t>(Захарова Н.Н.)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45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/>
                <a:ea typeface="Times New Roman"/>
              </a:rPr>
              <a:t>призёры </a:t>
            </a:r>
            <a:r>
              <a:rPr lang="ru-RU" sz="3600" b="1" dirty="0">
                <a:latin typeface="Times New Roman"/>
                <a:ea typeface="Times New Roman"/>
              </a:rPr>
              <a:t>и </a:t>
            </a:r>
            <a:r>
              <a:rPr lang="ru-RU" sz="3600" b="1" dirty="0" smtClean="0">
                <a:latin typeface="Times New Roman"/>
                <a:ea typeface="Times New Roman"/>
              </a:rPr>
              <a:t>победители </a:t>
            </a:r>
            <a:r>
              <a:rPr lang="ru-RU" sz="3600" b="1" dirty="0">
                <a:latin typeface="Times New Roman"/>
                <a:ea typeface="Times New Roman"/>
              </a:rPr>
              <a:t>творческих конкурсов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2"/>
            <a:ext cx="8784976" cy="4988766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4600" dirty="0">
                <a:latin typeface="Times New Roman"/>
                <a:ea typeface="Times New Roman"/>
              </a:rPr>
              <a:t>Окружной этап Всероссийского конкурса сочинений «Без срока давности» </a:t>
            </a:r>
            <a:r>
              <a:rPr lang="ru-RU" sz="4600" i="1" dirty="0">
                <a:latin typeface="Times New Roman"/>
                <a:ea typeface="Times New Roman"/>
              </a:rPr>
              <a:t>(учитель Захарова Н.Н.)</a:t>
            </a:r>
            <a:r>
              <a:rPr lang="ru-RU" sz="4600" dirty="0">
                <a:latin typeface="Times New Roman"/>
                <a:ea typeface="Times New Roman"/>
              </a:rPr>
              <a:t>:</a:t>
            </a: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sz="4600" u="sng" dirty="0" err="1">
                <a:latin typeface="Times New Roman"/>
                <a:ea typeface="Times New Roman"/>
              </a:rPr>
              <a:t>Мишустин</a:t>
            </a:r>
            <a:r>
              <a:rPr lang="ru-RU" sz="4600" u="sng" dirty="0">
                <a:latin typeface="Times New Roman"/>
                <a:ea typeface="Times New Roman"/>
              </a:rPr>
              <a:t> Кирилл</a:t>
            </a:r>
            <a:r>
              <a:rPr lang="ru-RU" sz="4600" dirty="0">
                <a:latin typeface="Times New Roman"/>
                <a:ea typeface="Times New Roman"/>
              </a:rPr>
              <a:t> – 3 место;</a:t>
            </a: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sz="4600" u="sng" dirty="0" err="1">
                <a:latin typeface="Times New Roman"/>
                <a:ea typeface="Times New Roman"/>
              </a:rPr>
              <a:t>Тепцов</a:t>
            </a:r>
            <a:r>
              <a:rPr lang="ru-RU" sz="4600" u="sng" dirty="0">
                <a:latin typeface="Times New Roman"/>
                <a:ea typeface="Times New Roman"/>
              </a:rPr>
              <a:t> Захар</a:t>
            </a:r>
            <a:r>
              <a:rPr lang="ru-RU" sz="4600" dirty="0">
                <a:latin typeface="Times New Roman"/>
                <a:ea typeface="Times New Roman"/>
              </a:rPr>
              <a:t> – 3 место;</a:t>
            </a: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sz="4600" u="sng" dirty="0">
                <a:latin typeface="Times New Roman"/>
                <a:ea typeface="Times New Roman"/>
              </a:rPr>
              <a:t>Губарев Владислав</a:t>
            </a:r>
            <a:r>
              <a:rPr lang="ru-RU" sz="4600" dirty="0">
                <a:latin typeface="Times New Roman"/>
                <a:ea typeface="Times New Roman"/>
              </a:rPr>
              <a:t> – 1 место.</a:t>
            </a:r>
          </a:p>
          <a:p>
            <a:pPr marL="11430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46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4600" dirty="0">
                <a:latin typeface="Times New Roman"/>
                <a:ea typeface="Times New Roman"/>
              </a:rPr>
              <a:t>Окружной этап Всероссийского конкурса юных чтецов «Живая классика</a:t>
            </a:r>
            <a:r>
              <a:rPr lang="ru-RU" sz="4600" dirty="0" smtClean="0">
                <a:latin typeface="Times New Roman"/>
                <a:ea typeface="Times New Roman"/>
              </a:rPr>
              <a:t>» </a:t>
            </a:r>
            <a:r>
              <a:rPr lang="ru-RU" sz="4600" i="1" dirty="0" smtClean="0">
                <a:latin typeface="Times New Roman"/>
                <a:ea typeface="Times New Roman"/>
              </a:rPr>
              <a:t>(учитель Жданова О.А.)</a:t>
            </a:r>
            <a:r>
              <a:rPr lang="ru-RU" sz="4600" dirty="0" smtClean="0">
                <a:latin typeface="Times New Roman"/>
                <a:ea typeface="Times New Roman"/>
              </a:rPr>
              <a:t>:</a:t>
            </a:r>
            <a:endParaRPr lang="ru-RU" sz="4600" dirty="0">
              <a:latin typeface="Times New Roman"/>
              <a:ea typeface="Times New Roman"/>
            </a:endParaRP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sz="4600" u="sng" dirty="0">
                <a:latin typeface="Times New Roman"/>
                <a:ea typeface="Times New Roman"/>
              </a:rPr>
              <a:t>Власова Валерия</a:t>
            </a:r>
            <a:r>
              <a:rPr lang="ru-RU" sz="4600" dirty="0">
                <a:latin typeface="Times New Roman"/>
                <a:ea typeface="Times New Roman"/>
              </a:rPr>
              <a:t> – 1 место (участник областного этапа</a:t>
            </a:r>
            <a:r>
              <a:rPr lang="ru-RU" sz="4600" dirty="0" smtClean="0">
                <a:latin typeface="Times New Roman"/>
                <a:ea typeface="Times New Roman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887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>
                <a:latin typeface="Arial Black" panose="020B0A04020102020204" pitchFamily="34" charset="0"/>
                <a:ea typeface="Times New Roman"/>
              </a:rPr>
              <a:t>Призёры и победители окружных Кирилло-Мефодиевских </a:t>
            </a:r>
            <a:r>
              <a:rPr lang="ru-RU" sz="3100" dirty="0" smtClean="0">
                <a:latin typeface="Arial Black" panose="020B0A04020102020204" pitchFamily="34" charset="0"/>
                <a:ea typeface="Times New Roman"/>
              </a:rPr>
              <a:t>чтений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6"/>
          </a:xfrm>
        </p:spPr>
        <p:txBody>
          <a:bodyPr>
            <a:noAutofit/>
          </a:bodyPr>
          <a:lstStyle/>
          <a:p>
            <a:pPr marL="318770" algn="just">
              <a:lnSpc>
                <a:spcPct val="150000"/>
              </a:lnSpc>
              <a:spcAft>
                <a:spcPts val="0"/>
              </a:spcAft>
            </a:pPr>
            <a:r>
              <a:rPr lang="ru-RU" sz="2100" i="1" dirty="0" smtClean="0">
                <a:latin typeface="Times New Roman"/>
                <a:ea typeface="Times New Roman"/>
              </a:rPr>
              <a:t>Секция </a:t>
            </a:r>
            <a:r>
              <a:rPr lang="ru-RU" sz="2100" i="1" dirty="0">
                <a:latin typeface="Times New Roman"/>
                <a:ea typeface="Times New Roman"/>
              </a:rPr>
              <a:t>«Исследовательская работа</a:t>
            </a:r>
            <a:r>
              <a:rPr lang="ru-RU" sz="2100" i="1" dirty="0" smtClean="0">
                <a:latin typeface="Times New Roman"/>
                <a:ea typeface="Times New Roman"/>
              </a:rPr>
              <a:t>» (учитель Шаляева М.В.)</a:t>
            </a:r>
            <a:endParaRPr lang="ru-RU" sz="2100" dirty="0">
              <a:latin typeface="Times New Roman"/>
              <a:ea typeface="Times New Roman"/>
            </a:endParaRP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sz="2100" u="sng" dirty="0">
                <a:latin typeface="Times New Roman"/>
                <a:ea typeface="Times New Roman"/>
              </a:rPr>
              <a:t>Кудинова Дарья</a:t>
            </a:r>
            <a:r>
              <a:rPr lang="ru-RU" sz="2100" dirty="0">
                <a:latin typeface="Times New Roman"/>
                <a:ea typeface="Times New Roman"/>
              </a:rPr>
              <a:t> – 3 место </a:t>
            </a:r>
            <a:endParaRPr lang="ru-RU" sz="2100" dirty="0" smtClean="0">
              <a:latin typeface="Times New Roman"/>
              <a:ea typeface="Times New Roman"/>
            </a:endParaRP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sz="2100" u="sng" dirty="0" smtClean="0">
                <a:latin typeface="Times New Roman"/>
                <a:ea typeface="Times New Roman"/>
              </a:rPr>
              <a:t>Сотникова Виктория</a:t>
            </a:r>
            <a:r>
              <a:rPr lang="ru-RU" sz="2100" dirty="0" smtClean="0">
                <a:latin typeface="Times New Roman"/>
                <a:ea typeface="Times New Roman"/>
              </a:rPr>
              <a:t> – 3 место</a:t>
            </a: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endParaRPr lang="ru-RU" sz="8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100" i="1" dirty="0" smtClean="0">
                <a:latin typeface="Times New Roman"/>
                <a:ea typeface="Times New Roman"/>
              </a:rPr>
              <a:t>Секция </a:t>
            </a:r>
            <a:r>
              <a:rPr lang="ru-RU" sz="2100" i="1" dirty="0">
                <a:latin typeface="Times New Roman"/>
                <a:ea typeface="Times New Roman"/>
              </a:rPr>
              <a:t>«Художественное </a:t>
            </a:r>
            <a:r>
              <a:rPr lang="ru-RU" sz="2100" i="1" dirty="0" smtClean="0">
                <a:latin typeface="Times New Roman"/>
                <a:ea typeface="Times New Roman"/>
              </a:rPr>
              <a:t>чтение (учитель Медведева С.П.)</a:t>
            </a:r>
            <a:endParaRPr lang="ru-RU" sz="2100" dirty="0">
              <a:latin typeface="Times New Roman"/>
              <a:ea typeface="Times New Roman"/>
            </a:endParaRP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sz="2100" u="sng" dirty="0">
                <a:latin typeface="Times New Roman"/>
                <a:ea typeface="Times New Roman"/>
              </a:rPr>
              <a:t>Козинцева Анна</a:t>
            </a:r>
            <a:r>
              <a:rPr lang="ru-RU" sz="2100" dirty="0">
                <a:latin typeface="Times New Roman"/>
                <a:ea typeface="Times New Roman"/>
              </a:rPr>
              <a:t> – 3 место </a:t>
            </a:r>
            <a:r>
              <a:rPr lang="ru-RU" sz="2100" i="1" dirty="0">
                <a:latin typeface="Times New Roman"/>
                <a:ea typeface="Times New Roman"/>
              </a:rPr>
              <a:t>(Медведева С.П</a:t>
            </a:r>
            <a:r>
              <a:rPr lang="ru-RU" sz="2100" i="1" dirty="0" smtClean="0">
                <a:latin typeface="Times New Roman"/>
                <a:ea typeface="Times New Roman"/>
              </a:rPr>
              <a:t>.)</a:t>
            </a: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endParaRPr lang="ru-RU" sz="8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100" i="1" dirty="0">
                <a:latin typeface="Times New Roman"/>
                <a:ea typeface="Times New Roman"/>
              </a:rPr>
              <a:t>Секция «Литературное творчество</a:t>
            </a:r>
            <a:r>
              <a:rPr lang="ru-RU" sz="2100" i="1" dirty="0" smtClean="0">
                <a:latin typeface="Times New Roman"/>
                <a:ea typeface="Times New Roman"/>
              </a:rPr>
              <a:t>» (учитель Жданова О.А.)</a:t>
            </a:r>
            <a:endParaRPr lang="ru-RU" sz="2100" dirty="0">
              <a:latin typeface="Times New Roman"/>
              <a:ea typeface="Times New Roman"/>
            </a:endParaRP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sz="2100" u="sng" dirty="0" err="1">
                <a:latin typeface="Times New Roman"/>
                <a:ea typeface="Times New Roman"/>
              </a:rPr>
              <a:t>Ахмаркенов</a:t>
            </a:r>
            <a:r>
              <a:rPr lang="ru-RU" sz="2100" u="sng" dirty="0">
                <a:latin typeface="Times New Roman"/>
                <a:ea typeface="Times New Roman"/>
              </a:rPr>
              <a:t> Вадим</a:t>
            </a:r>
            <a:r>
              <a:rPr lang="ru-RU" sz="2100" dirty="0">
                <a:latin typeface="Times New Roman"/>
                <a:ea typeface="Times New Roman"/>
              </a:rPr>
              <a:t> – 2 место (</a:t>
            </a:r>
            <a:r>
              <a:rPr lang="ru-RU" sz="2100" u="sng" dirty="0">
                <a:latin typeface="Times New Roman"/>
                <a:ea typeface="Times New Roman"/>
              </a:rPr>
              <a:t>участник областного этапа</a:t>
            </a:r>
            <a:r>
              <a:rPr lang="ru-RU" sz="2100" dirty="0">
                <a:latin typeface="Times New Roman"/>
                <a:ea typeface="Times New Roman"/>
              </a:rPr>
              <a:t>) </a:t>
            </a:r>
            <a:endParaRPr lang="ru-RU" sz="2100" dirty="0" smtClean="0">
              <a:latin typeface="Times New Roman"/>
              <a:ea typeface="Times New Roman"/>
            </a:endParaRPr>
          </a:p>
          <a:p>
            <a:pPr marL="900000" lvl="0" indent="-342900" algn="just">
              <a:lnSpc>
                <a:spcPct val="150000"/>
              </a:lnSpc>
              <a:buFont typeface="Symbol"/>
              <a:buChar char=""/>
            </a:pPr>
            <a:r>
              <a:rPr lang="ru-RU" sz="2100" u="sng" dirty="0" smtClean="0">
                <a:latin typeface="Times New Roman"/>
                <a:ea typeface="Times New Roman"/>
              </a:rPr>
              <a:t>Дедкова </a:t>
            </a:r>
            <a:r>
              <a:rPr lang="ru-RU" sz="2100" u="sng" dirty="0">
                <a:latin typeface="Times New Roman"/>
                <a:ea typeface="Times New Roman"/>
              </a:rPr>
              <a:t>Полина</a:t>
            </a:r>
            <a:r>
              <a:rPr lang="ru-RU" sz="2100" dirty="0">
                <a:latin typeface="Times New Roman"/>
                <a:ea typeface="Times New Roman"/>
              </a:rPr>
              <a:t> – 1 место</a:t>
            </a:r>
            <a:r>
              <a:rPr lang="ru-RU" sz="2100" i="1" dirty="0">
                <a:latin typeface="Times New Roman"/>
                <a:ea typeface="Times New Roman"/>
              </a:rPr>
              <a:t> </a:t>
            </a:r>
            <a:r>
              <a:rPr lang="ru-RU" sz="2100" dirty="0">
                <a:latin typeface="Times New Roman"/>
                <a:ea typeface="Times New Roman"/>
              </a:rPr>
              <a:t>(</a:t>
            </a:r>
            <a:r>
              <a:rPr lang="ru-RU" sz="2100" u="sng" dirty="0">
                <a:latin typeface="Times New Roman"/>
                <a:ea typeface="Times New Roman"/>
              </a:rPr>
              <a:t>участник областного этапа</a:t>
            </a:r>
            <a:r>
              <a:rPr lang="ru-RU" sz="2100" dirty="0" smtClean="0">
                <a:latin typeface="Times New Roman"/>
                <a:ea typeface="Times New Roman"/>
              </a:rPr>
              <a:t>)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xmlns="" val="2509706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1723</TotalTime>
  <Words>504</Words>
  <Application>Microsoft Office PowerPoint</Application>
  <PresentationFormat>Экран (4:3)</PresentationFormat>
  <Paragraphs>73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Олимпиады  и научно-практические конференции</vt:lpstr>
      <vt:lpstr>Участники профильных смен в центре одарённых детей «Вега»</vt:lpstr>
      <vt:lpstr>призёрами и победителями творческих конкурсов</vt:lpstr>
      <vt:lpstr>призёры и победители творческих конкурсов</vt:lpstr>
      <vt:lpstr>Призёры и победители окружных Кирилло-Мефодиевских чтений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школы за 2021-2022 учебный год</dc:title>
  <dc:creator>uzer1</dc:creator>
  <cp:lastModifiedBy>Пользователь</cp:lastModifiedBy>
  <cp:revision>108</cp:revision>
  <cp:lastPrinted>2023-08-29T09:51:16Z</cp:lastPrinted>
  <dcterms:created xsi:type="dcterms:W3CDTF">2022-08-26T07:19:28Z</dcterms:created>
  <dcterms:modified xsi:type="dcterms:W3CDTF">2023-09-01T10:37:09Z</dcterms:modified>
</cp:coreProperties>
</file>